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</p:sldIdLst>
  <p:sldSz cx="7556500" cy="10693400"/>
  <p:notesSz cx="7556500" cy="106934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229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0719" y="246379"/>
            <a:ext cx="2256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latin typeface="Trebuchet MS"/>
                <a:cs typeface="Trebuchet MS"/>
              </a:rPr>
              <a:t>13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5" dirty="0">
                <a:latin typeface="Times New Roman"/>
                <a:cs typeface="Times New Roman"/>
              </a:rPr>
              <a:t>Dep. Of Engineering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Mechanics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9669" y="246379"/>
            <a:ext cx="2403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Class: 2</a:t>
            </a:r>
            <a:r>
              <a:rPr sz="1200" spc="-7" baseline="31250" dirty="0">
                <a:latin typeface="Times New Roman"/>
                <a:cs typeface="Times New Roman"/>
              </a:rPr>
              <a:t>th </a:t>
            </a:r>
            <a:r>
              <a:rPr sz="1200" spc="-5" dirty="0">
                <a:latin typeface="Times New Roman"/>
                <a:cs typeface="Times New Roman"/>
              </a:rPr>
              <a:t>AMTHMATICS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30" dirty="0">
                <a:latin typeface="Times New Roman"/>
                <a:cs typeface="Times New Roman"/>
              </a:rPr>
              <a:t>T</a:t>
            </a:r>
            <a:r>
              <a:rPr sz="1100" spc="-30" dirty="0">
                <a:latin typeface="Trebuchet MS"/>
                <a:cs typeface="Trebuchet MS"/>
              </a:rPr>
              <a:t>he</a:t>
            </a:r>
            <a:r>
              <a:rPr sz="1100" spc="-16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vector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419" y="432053"/>
            <a:ext cx="5905500" cy="0"/>
          </a:xfrm>
          <a:custGeom>
            <a:avLst/>
            <a:gdLst/>
            <a:ahLst/>
            <a:cxnLst/>
            <a:rect l="l" t="t" r="r" b="b"/>
            <a:pathLst>
              <a:path w="5905500">
                <a:moveTo>
                  <a:pt x="0" y="0"/>
                </a:moveTo>
                <a:lnTo>
                  <a:pt x="5905246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4126" y="978617"/>
            <a:ext cx="4680000" cy="43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686" y="1614135"/>
            <a:ext cx="7212965" cy="2879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30911" y="3464652"/>
            <a:ext cx="2476119" cy="24654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1479" y="6070882"/>
            <a:ext cx="7338314" cy="34194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0719" y="246379"/>
            <a:ext cx="2256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latin typeface="Trebuchet MS"/>
                <a:cs typeface="Trebuchet MS"/>
              </a:rPr>
              <a:t>14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5" dirty="0">
                <a:latin typeface="Times New Roman"/>
                <a:cs typeface="Times New Roman"/>
              </a:rPr>
              <a:t>Dep. Of Engineering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Mechanics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9669" y="246379"/>
            <a:ext cx="2403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Class: 2</a:t>
            </a:r>
            <a:r>
              <a:rPr sz="1200" spc="-7" baseline="31250" dirty="0">
                <a:latin typeface="Times New Roman"/>
                <a:cs typeface="Times New Roman"/>
              </a:rPr>
              <a:t>th </a:t>
            </a:r>
            <a:r>
              <a:rPr sz="1200" spc="-5" dirty="0">
                <a:latin typeface="Times New Roman"/>
                <a:cs typeface="Times New Roman"/>
              </a:rPr>
              <a:t>AMTHMATICS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30" dirty="0">
                <a:latin typeface="Times New Roman"/>
                <a:cs typeface="Times New Roman"/>
              </a:rPr>
              <a:t>T</a:t>
            </a:r>
            <a:r>
              <a:rPr sz="1100" spc="-30" dirty="0">
                <a:latin typeface="Trebuchet MS"/>
                <a:cs typeface="Trebuchet MS"/>
              </a:rPr>
              <a:t>he</a:t>
            </a:r>
            <a:r>
              <a:rPr sz="1100" spc="-16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vector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419" y="432053"/>
            <a:ext cx="5905500" cy="0"/>
          </a:xfrm>
          <a:custGeom>
            <a:avLst/>
            <a:gdLst/>
            <a:ahLst/>
            <a:cxnLst/>
            <a:rect l="l" t="t" r="r" b="b"/>
            <a:pathLst>
              <a:path w="5905500">
                <a:moveTo>
                  <a:pt x="0" y="0"/>
                </a:moveTo>
                <a:lnTo>
                  <a:pt x="5905246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0834" y="863091"/>
            <a:ext cx="6379251" cy="2360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7358" y="6254802"/>
            <a:ext cx="6614105" cy="21355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42210" y="3471387"/>
            <a:ext cx="2076049" cy="2438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4605" y="3725943"/>
            <a:ext cx="2476499" cy="2258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0719" y="246379"/>
            <a:ext cx="2256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latin typeface="Trebuchet MS"/>
                <a:cs typeface="Trebuchet MS"/>
              </a:rPr>
              <a:t>15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5" dirty="0">
                <a:latin typeface="Times New Roman"/>
                <a:cs typeface="Times New Roman"/>
              </a:rPr>
              <a:t>Dep. Of Engineering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Mechanics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9669" y="246379"/>
            <a:ext cx="2403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Class: 2</a:t>
            </a:r>
            <a:r>
              <a:rPr sz="1200" spc="-7" baseline="31250" dirty="0">
                <a:latin typeface="Times New Roman"/>
                <a:cs typeface="Times New Roman"/>
              </a:rPr>
              <a:t>th </a:t>
            </a:r>
            <a:r>
              <a:rPr sz="1200" spc="-5" dirty="0">
                <a:latin typeface="Times New Roman"/>
                <a:cs typeface="Times New Roman"/>
              </a:rPr>
              <a:t>AMTHMATICS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30" dirty="0">
                <a:latin typeface="Times New Roman"/>
                <a:cs typeface="Times New Roman"/>
              </a:rPr>
              <a:t>T</a:t>
            </a:r>
            <a:r>
              <a:rPr sz="1100" spc="-30" dirty="0">
                <a:latin typeface="Trebuchet MS"/>
                <a:cs typeface="Trebuchet MS"/>
              </a:rPr>
              <a:t>he</a:t>
            </a:r>
            <a:r>
              <a:rPr sz="1100" spc="-16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vector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419" y="432053"/>
            <a:ext cx="5905500" cy="0"/>
          </a:xfrm>
          <a:custGeom>
            <a:avLst/>
            <a:gdLst/>
            <a:ahLst/>
            <a:cxnLst/>
            <a:rect l="l" t="t" r="r" b="b"/>
            <a:pathLst>
              <a:path w="5905500">
                <a:moveTo>
                  <a:pt x="0" y="0"/>
                </a:moveTo>
                <a:lnTo>
                  <a:pt x="5905246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214" y="545379"/>
            <a:ext cx="6462513" cy="99326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95925" y="7558023"/>
            <a:ext cx="2064639" cy="1584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0719" y="246379"/>
            <a:ext cx="2256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latin typeface="Trebuchet MS"/>
                <a:cs typeface="Trebuchet MS"/>
              </a:rPr>
              <a:t>16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5" dirty="0">
                <a:latin typeface="Times New Roman"/>
                <a:cs typeface="Times New Roman"/>
              </a:rPr>
              <a:t>Dep. Of Engineering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Mechanics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9669" y="246379"/>
            <a:ext cx="2403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Class: 2</a:t>
            </a:r>
            <a:r>
              <a:rPr sz="1200" spc="-7" baseline="31250" dirty="0">
                <a:latin typeface="Times New Roman"/>
                <a:cs typeface="Times New Roman"/>
              </a:rPr>
              <a:t>th </a:t>
            </a:r>
            <a:r>
              <a:rPr sz="1200" spc="-5" dirty="0">
                <a:latin typeface="Times New Roman"/>
                <a:cs typeface="Times New Roman"/>
              </a:rPr>
              <a:t>AMTHMATICS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30" dirty="0">
                <a:latin typeface="Times New Roman"/>
                <a:cs typeface="Times New Roman"/>
              </a:rPr>
              <a:t>T</a:t>
            </a:r>
            <a:r>
              <a:rPr sz="1100" spc="-30" dirty="0">
                <a:latin typeface="Trebuchet MS"/>
                <a:cs typeface="Trebuchet MS"/>
              </a:rPr>
              <a:t>he</a:t>
            </a:r>
            <a:r>
              <a:rPr sz="1100" spc="-16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vector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419" y="432053"/>
            <a:ext cx="5905500" cy="0"/>
          </a:xfrm>
          <a:custGeom>
            <a:avLst/>
            <a:gdLst/>
            <a:ahLst/>
            <a:cxnLst/>
            <a:rect l="l" t="t" r="r" b="b"/>
            <a:pathLst>
              <a:path w="5905500">
                <a:moveTo>
                  <a:pt x="0" y="0"/>
                </a:moveTo>
                <a:lnTo>
                  <a:pt x="5905246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4835" y="6548081"/>
            <a:ext cx="5949619" cy="3959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2442" y="530519"/>
            <a:ext cx="6613237" cy="5868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87390" y="5247385"/>
            <a:ext cx="1294764" cy="1390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0719" y="246379"/>
            <a:ext cx="2256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latin typeface="Trebuchet MS"/>
                <a:cs typeface="Trebuchet MS"/>
              </a:rPr>
              <a:t>17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5" dirty="0">
                <a:latin typeface="Times New Roman"/>
                <a:cs typeface="Times New Roman"/>
              </a:rPr>
              <a:t>Dep. Of Engineering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Mechanics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9669" y="246379"/>
            <a:ext cx="2403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Class: 2</a:t>
            </a:r>
            <a:r>
              <a:rPr sz="1200" spc="-7" baseline="31250" dirty="0">
                <a:latin typeface="Times New Roman"/>
                <a:cs typeface="Times New Roman"/>
              </a:rPr>
              <a:t>th </a:t>
            </a:r>
            <a:r>
              <a:rPr sz="1200" spc="-5" dirty="0">
                <a:latin typeface="Times New Roman"/>
                <a:cs typeface="Times New Roman"/>
              </a:rPr>
              <a:t>AMTHMATICS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30" dirty="0">
                <a:latin typeface="Times New Roman"/>
                <a:cs typeface="Times New Roman"/>
              </a:rPr>
              <a:t>T</a:t>
            </a:r>
            <a:r>
              <a:rPr sz="1100" spc="-30" dirty="0">
                <a:latin typeface="Trebuchet MS"/>
                <a:cs typeface="Trebuchet MS"/>
              </a:rPr>
              <a:t>he</a:t>
            </a:r>
            <a:r>
              <a:rPr sz="1100" spc="-16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vector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419" y="432053"/>
            <a:ext cx="5905500" cy="0"/>
          </a:xfrm>
          <a:custGeom>
            <a:avLst/>
            <a:gdLst/>
            <a:ahLst/>
            <a:cxnLst/>
            <a:rect l="l" t="t" r="r" b="b"/>
            <a:pathLst>
              <a:path w="5905500">
                <a:moveTo>
                  <a:pt x="0" y="0"/>
                </a:moveTo>
                <a:lnTo>
                  <a:pt x="5905246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8290" y="602065"/>
            <a:ext cx="7233762" cy="9079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0719" y="246379"/>
            <a:ext cx="2256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latin typeface="Trebuchet MS"/>
                <a:cs typeface="Trebuchet MS"/>
              </a:rPr>
              <a:t>18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5" dirty="0">
                <a:latin typeface="Times New Roman"/>
                <a:cs typeface="Times New Roman"/>
              </a:rPr>
              <a:t>Dep. Of Engineering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Mechanics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9669" y="246379"/>
            <a:ext cx="2403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Class: 2</a:t>
            </a:r>
            <a:r>
              <a:rPr sz="1200" spc="-7" baseline="31250" dirty="0">
                <a:latin typeface="Times New Roman"/>
                <a:cs typeface="Times New Roman"/>
              </a:rPr>
              <a:t>th </a:t>
            </a:r>
            <a:r>
              <a:rPr sz="1200" spc="-5" dirty="0">
                <a:latin typeface="Times New Roman"/>
                <a:cs typeface="Times New Roman"/>
              </a:rPr>
              <a:t>AMTHMATICS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30" dirty="0">
                <a:latin typeface="Times New Roman"/>
                <a:cs typeface="Times New Roman"/>
              </a:rPr>
              <a:t>T</a:t>
            </a:r>
            <a:r>
              <a:rPr sz="1100" spc="-30" dirty="0">
                <a:latin typeface="Trebuchet MS"/>
                <a:cs typeface="Trebuchet MS"/>
              </a:rPr>
              <a:t>he</a:t>
            </a:r>
            <a:r>
              <a:rPr sz="1100" spc="-16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vector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419" y="432053"/>
            <a:ext cx="5905500" cy="0"/>
          </a:xfrm>
          <a:custGeom>
            <a:avLst/>
            <a:gdLst/>
            <a:ahLst/>
            <a:cxnLst/>
            <a:rect l="l" t="t" r="r" b="b"/>
            <a:pathLst>
              <a:path w="5905500">
                <a:moveTo>
                  <a:pt x="0" y="0"/>
                </a:moveTo>
                <a:lnTo>
                  <a:pt x="5905246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0875" y="536263"/>
            <a:ext cx="3358261" cy="253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4907" y="998019"/>
            <a:ext cx="6979251" cy="2357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302" y="4053733"/>
            <a:ext cx="7494907" cy="15980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5566536"/>
            <a:ext cx="7560564" cy="18357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35475" y="7583637"/>
            <a:ext cx="3074539" cy="2806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0719" y="246379"/>
            <a:ext cx="2256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latin typeface="Trebuchet MS"/>
                <a:cs typeface="Trebuchet MS"/>
              </a:rPr>
              <a:t>19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5" dirty="0">
                <a:latin typeface="Times New Roman"/>
                <a:cs typeface="Times New Roman"/>
              </a:rPr>
              <a:t>Dep. Of Engineering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Mechanics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9669" y="246379"/>
            <a:ext cx="2403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Class: 2</a:t>
            </a:r>
            <a:r>
              <a:rPr sz="1200" spc="-7" baseline="31250" dirty="0">
                <a:latin typeface="Times New Roman"/>
                <a:cs typeface="Times New Roman"/>
              </a:rPr>
              <a:t>th </a:t>
            </a:r>
            <a:r>
              <a:rPr sz="1200" spc="-5" dirty="0">
                <a:latin typeface="Times New Roman"/>
                <a:cs typeface="Times New Roman"/>
              </a:rPr>
              <a:t>AMTHMATICS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30" dirty="0">
                <a:latin typeface="Times New Roman"/>
                <a:cs typeface="Times New Roman"/>
              </a:rPr>
              <a:t>T</a:t>
            </a:r>
            <a:r>
              <a:rPr sz="1100" spc="-30" dirty="0">
                <a:latin typeface="Trebuchet MS"/>
                <a:cs typeface="Trebuchet MS"/>
              </a:rPr>
              <a:t>he</a:t>
            </a:r>
            <a:r>
              <a:rPr sz="1100" spc="-16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vector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419" y="432053"/>
            <a:ext cx="5905500" cy="0"/>
          </a:xfrm>
          <a:custGeom>
            <a:avLst/>
            <a:gdLst/>
            <a:ahLst/>
            <a:cxnLst/>
            <a:rect l="l" t="t" r="r" b="b"/>
            <a:pathLst>
              <a:path w="5905500">
                <a:moveTo>
                  <a:pt x="0" y="0"/>
                </a:moveTo>
                <a:lnTo>
                  <a:pt x="5905246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8826" y="458215"/>
            <a:ext cx="7061737" cy="3167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22" y="6417123"/>
            <a:ext cx="7310206" cy="3112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77139" y="3824748"/>
            <a:ext cx="2489474" cy="20889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98</Words>
  <Application>Microsoft Office PowerPoint</Application>
  <PresentationFormat>Custom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6</cp:revision>
  <dcterms:created xsi:type="dcterms:W3CDTF">2018-11-27T12:12:30Z</dcterms:created>
  <dcterms:modified xsi:type="dcterms:W3CDTF">2018-12-01T14:37:25Z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2017-12-13T00:00:00Z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2018-11-27T00:00:00Z</vt:filetime>
  </property>
</Properties>
</file>